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6546A-FFAE-4CA7-BE09-9938D298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784FEB9-CD1E-44F4-B6E6-29EA128E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5A-5E62-4A8C-B1FC-CF11962D851C}" type="datetimeFigureOut">
              <a:rPr lang="da-DK" smtClean="0"/>
              <a:t>05-10-2021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5916EBF-FD45-4A28-B72A-044AB3CA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3D52BA9-229E-44C7-BB06-8BD917CD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1E4-3325-421F-A21F-15C42260DB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7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364A96-E359-4D5A-A5CA-69F9B61F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266040B-81C0-4FBB-BAC8-DB9540E3D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3539B1-A0CF-4523-9D08-0146812ED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9D5A-5E62-4A8C-B1FC-CF11962D851C}" type="datetimeFigureOut">
              <a:rPr lang="da-DK" smtClean="0"/>
              <a:t>05-10-2021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4A92E3E-73F9-4A29-9913-2295EBDE5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E2DAA1-B5D9-4772-8DE5-B5041F40D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81E4-3325-421F-A21F-15C42260DB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11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6B93D818-7E4C-4177-9D6E-EDF0249D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Udvikling i tilkendelser af førtidspension</a:t>
            </a:r>
            <a:br>
              <a:rPr lang="da-DK"/>
            </a:b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420060DC-C71E-4A1B-ABDC-C7B6ECA8BEE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4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9E4E547C-33E8-4618-9D28-802CFE0D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/>
              <a:t>Opgørelse viser tilkendelser fordelt på aldersgruppe (løbende 12 md.)</a:t>
            </a:r>
            <a:br>
              <a:rPr lang="da-DK" sz="2400"/>
            </a:br>
            <a:br>
              <a:rPr lang="da-DK" sz="2400"/>
            </a:br>
            <a:br>
              <a:rPr lang="da-DK" sz="1600"/>
            </a:br>
            <a:br>
              <a:rPr lang="da-DK" sz="1600" b="0"/>
            </a:br>
            <a:r>
              <a:rPr lang="da-DK" sz="1600" b="0"/>
              <a:t> </a:t>
            </a:r>
            <a:endParaRPr lang="da-DK" sz="1600" b="0" dirty="0">
              <a:solidFill>
                <a:srgbClr val="FF0000"/>
              </a:solidFill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A83EEDBE-9417-4CCD-888C-D67DDC712CC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3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5189BA19-D854-4EFD-A95D-8009DA15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/>
              <a:t>Tilkendelse per md. – Kunder med op til 6 år til pensionsalder</a:t>
            </a:r>
            <a:br>
              <a:rPr lang="da-DK" sz="2400"/>
            </a:br>
            <a:br>
              <a:rPr lang="da-DK" sz="2400"/>
            </a:br>
            <a:br>
              <a:rPr lang="da-DK" sz="1600"/>
            </a:br>
            <a:br>
              <a:rPr lang="da-DK" sz="1600" b="0"/>
            </a:br>
            <a:r>
              <a:rPr lang="da-DK" sz="1600" b="0"/>
              <a:t> </a:t>
            </a:r>
            <a:endParaRPr lang="da-DK" sz="1600" b="0" dirty="0">
              <a:solidFill>
                <a:srgbClr val="FF0000"/>
              </a:solidFill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79E47D9-833A-465E-A2CF-1EAFDE5BFBF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1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8F59C410-9689-4EE1-93E7-747DD53F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Størst optag blandt de yngste, men stabilt niveau på tværs af øvrige aldersgrupper (2017-2020)</a:t>
            </a:r>
            <a:br>
              <a:rPr lang="da-DK"/>
            </a:b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9CA339B-4D20-4475-8E66-0E6416B0542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5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126C55EF-3869-4D21-8548-D0EC73D76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Hver fjerde tilkendelse af førtidspension sker ved mindre end 5 års opsparingsperiode i PenSam</a:t>
            </a:r>
            <a:br>
              <a:rPr lang="da-DK"/>
            </a:b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883DFD10-A5ED-4ED6-9799-F244B4D4F2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4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CB01C503-81AA-4DC4-8EA2-0B760696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PenSam-opråb får bevågenhed</a:t>
            </a:r>
            <a:br>
              <a:rPr lang="da-DK"/>
            </a:b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854FF8FF-2575-41F2-9428-E1B88B9393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0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Udvikling i tilkendelser af førtidspension </vt:lpstr>
      <vt:lpstr>Opgørelse viser tilkendelser fordelt på aldersgruppe (løbende 12 md.)     </vt:lpstr>
      <vt:lpstr>Tilkendelse per md. – Kunder med op til 6 år til pensionsalder     </vt:lpstr>
      <vt:lpstr>Størst optag blandt de yngste, men stabilt niveau på tværs af øvrige aldersgrupper (2017-2020) </vt:lpstr>
      <vt:lpstr>Hver fjerde tilkendelse af førtidspension sker ved mindre end 5 års opsparingsperiode i PenSam </vt:lpstr>
      <vt:lpstr>PenSam-opråb får bevågenhed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Udvikling i tilkendelser af førtidspension </dc:title>
  <dc:creator>Dorte Sukstorf Svenningsen</dc:creator>
  <cp:lastModifiedBy>Dorte Sukstorf Svenningsen</cp:lastModifiedBy>
  <cp:revision>1</cp:revision>
  <dcterms:created xsi:type="dcterms:W3CDTF">2021-10-05T10:43:50Z</dcterms:created>
  <dcterms:modified xsi:type="dcterms:W3CDTF">2021-10-05T10:43:50Z</dcterms:modified>
</cp:coreProperties>
</file>