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797675" cy="9926638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CC6546A-FFAE-4CA7-BE09-9938D2988E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dato 2">
            <a:extLst>
              <a:ext uri="{FF2B5EF4-FFF2-40B4-BE49-F238E27FC236}">
                <a16:creationId xmlns:a16="http://schemas.microsoft.com/office/drawing/2014/main" id="{6784FEB9-CD1E-44F4-B6E6-29EA128EC8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A9D5A-5E62-4A8C-B1FC-CF11962D851C}" type="datetimeFigureOut">
              <a:rPr lang="da-DK" smtClean="0"/>
              <a:t>05-10-2021</a:t>
            </a:fld>
            <a:endParaRPr lang="da-DK"/>
          </a:p>
        </p:txBody>
      </p:sp>
      <p:sp>
        <p:nvSpPr>
          <p:cNvPr id="4" name="Pladsholder til sidefod 3">
            <a:extLst>
              <a:ext uri="{FF2B5EF4-FFF2-40B4-BE49-F238E27FC236}">
                <a16:creationId xmlns:a16="http://schemas.microsoft.com/office/drawing/2014/main" id="{55916EBF-FD45-4A28-B72A-044AB3CA7D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D3D52BA9-229E-44C7-BB06-8BD917CD8F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981E4-3325-421F-A21F-15C42260DB1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3677657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>
            <a:extLst>
              <a:ext uri="{FF2B5EF4-FFF2-40B4-BE49-F238E27FC236}">
                <a16:creationId xmlns:a16="http://schemas.microsoft.com/office/drawing/2014/main" id="{38364A96-E359-4D5A-A5CA-69F9B61F84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3266040B-81C0-4FBB-BAC8-DB9540E3D4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7F3539B1-A0CF-4523-9D08-0146812EDE2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CA9D5A-5E62-4A8C-B1FC-CF11962D851C}" type="datetimeFigureOut">
              <a:rPr lang="da-DK" smtClean="0"/>
              <a:t>05-10-2021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24A92E3E-73F9-4A29-9913-2295EBDE51F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E9E2DAA1-B5D9-4772-8DE5-B5041F40D9D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C981E4-3325-421F-A21F-15C42260DB1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8341104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 hidden="1">
            <a:extLst>
              <a:ext uri="{FF2B5EF4-FFF2-40B4-BE49-F238E27FC236}">
                <a16:creationId xmlns:a16="http://schemas.microsoft.com/office/drawing/2014/main" id="{6B93D818-7E4C-4177-9D6E-EDF0249D88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Udvikling i tilkendelser af førtidspension</a:t>
            </a:r>
            <a:br>
              <a:rPr lang="da-DK"/>
            </a:br>
            <a:endParaRPr lang="da-DK" dirty="0"/>
          </a:p>
        </p:txBody>
      </p:sp>
      <p:pic>
        <p:nvPicPr>
          <p:cNvPr id="3" name="Billede 2">
            <a:extLst>
              <a:ext uri="{FF2B5EF4-FFF2-40B4-BE49-F238E27FC236}">
                <a16:creationId xmlns:a16="http://schemas.microsoft.com/office/drawing/2014/main" id="{420060DC-C71E-4A1B-ABDC-C7B6ECA8BEE8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19446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 hidden="1">
            <a:extLst>
              <a:ext uri="{FF2B5EF4-FFF2-40B4-BE49-F238E27FC236}">
                <a16:creationId xmlns:a16="http://schemas.microsoft.com/office/drawing/2014/main" id="{9E4E547C-33E8-4618-9D28-802CFE0D9D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z="2400"/>
              <a:t>Opgørelse viser tilkendelser fordelt på aldersgruppe (løbende 12 md.)</a:t>
            </a:r>
            <a:br>
              <a:rPr lang="da-DK" sz="2400"/>
            </a:br>
            <a:br>
              <a:rPr lang="da-DK" sz="2400"/>
            </a:br>
            <a:br>
              <a:rPr lang="da-DK" sz="1600"/>
            </a:br>
            <a:br>
              <a:rPr lang="da-DK" sz="1600" b="0"/>
            </a:br>
            <a:r>
              <a:rPr lang="da-DK" sz="1600" b="0"/>
              <a:t> </a:t>
            </a:r>
            <a:endParaRPr lang="da-DK" sz="1600" b="0" dirty="0">
              <a:solidFill>
                <a:srgbClr val="FF0000"/>
              </a:solidFill>
            </a:endParaRPr>
          </a:p>
        </p:txBody>
      </p:sp>
      <p:pic>
        <p:nvPicPr>
          <p:cNvPr id="3" name="Billede 2">
            <a:extLst>
              <a:ext uri="{FF2B5EF4-FFF2-40B4-BE49-F238E27FC236}">
                <a16:creationId xmlns:a16="http://schemas.microsoft.com/office/drawing/2014/main" id="{A83EEDBE-9417-4CCD-888C-D67DDC712CC7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85395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 hidden="1">
            <a:extLst>
              <a:ext uri="{FF2B5EF4-FFF2-40B4-BE49-F238E27FC236}">
                <a16:creationId xmlns:a16="http://schemas.microsoft.com/office/drawing/2014/main" id="{5189BA19-D854-4EFD-A95D-8009DA1554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z="2400"/>
              <a:t>Tilkendelse per md. – Kunder med op til 6 år til pensionsalder</a:t>
            </a:r>
            <a:br>
              <a:rPr lang="da-DK" sz="2400"/>
            </a:br>
            <a:br>
              <a:rPr lang="da-DK" sz="2400"/>
            </a:br>
            <a:br>
              <a:rPr lang="da-DK" sz="1600"/>
            </a:br>
            <a:br>
              <a:rPr lang="da-DK" sz="1600" b="0"/>
            </a:br>
            <a:r>
              <a:rPr lang="da-DK" sz="1600" b="0"/>
              <a:t> </a:t>
            </a:r>
            <a:endParaRPr lang="da-DK" sz="1600" b="0" dirty="0">
              <a:solidFill>
                <a:srgbClr val="FF0000"/>
              </a:solidFill>
            </a:endParaRPr>
          </a:p>
        </p:txBody>
      </p:sp>
      <p:pic>
        <p:nvPicPr>
          <p:cNvPr id="3" name="Billede 2">
            <a:extLst>
              <a:ext uri="{FF2B5EF4-FFF2-40B4-BE49-F238E27FC236}">
                <a16:creationId xmlns:a16="http://schemas.microsoft.com/office/drawing/2014/main" id="{579E47D9-833A-465E-A2CF-1EAFDE5BFBFB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40148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 hidden="1">
            <a:extLst>
              <a:ext uri="{FF2B5EF4-FFF2-40B4-BE49-F238E27FC236}">
                <a16:creationId xmlns:a16="http://schemas.microsoft.com/office/drawing/2014/main" id="{8F59C410-9689-4EE1-93E7-747DD53F87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Størst optag blandt de yngste, men stabilt niveau på tværs af øvrige aldersgrupper (2017-2020)</a:t>
            </a:r>
            <a:br>
              <a:rPr lang="da-DK"/>
            </a:br>
            <a:endParaRPr lang="da-DK" dirty="0"/>
          </a:p>
        </p:txBody>
      </p:sp>
      <p:pic>
        <p:nvPicPr>
          <p:cNvPr id="3" name="Billede 2">
            <a:extLst>
              <a:ext uri="{FF2B5EF4-FFF2-40B4-BE49-F238E27FC236}">
                <a16:creationId xmlns:a16="http://schemas.microsoft.com/office/drawing/2014/main" id="{C9CA339B-4D20-4475-8E66-0E6416B0542F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79520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 hidden="1">
            <a:extLst>
              <a:ext uri="{FF2B5EF4-FFF2-40B4-BE49-F238E27FC236}">
                <a16:creationId xmlns:a16="http://schemas.microsoft.com/office/drawing/2014/main" id="{126C55EF-3869-4D21-8548-D0EC73D764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Hver fjerde tilkendelse af førtidspension sker ved mindre end 5 års opsparingsperiode i PenSam</a:t>
            </a:r>
            <a:br>
              <a:rPr lang="da-DK"/>
            </a:br>
            <a:endParaRPr lang="da-DK" dirty="0"/>
          </a:p>
        </p:txBody>
      </p:sp>
      <p:pic>
        <p:nvPicPr>
          <p:cNvPr id="3" name="Billede 2">
            <a:extLst>
              <a:ext uri="{FF2B5EF4-FFF2-40B4-BE49-F238E27FC236}">
                <a16:creationId xmlns:a16="http://schemas.microsoft.com/office/drawing/2014/main" id="{883DFD10-A5ED-4ED6-9799-F244B4D4F27C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95495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 hidden="1">
            <a:extLst>
              <a:ext uri="{FF2B5EF4-FFF2-40B4-BE49-F238E27FC236}">
                <a16:creationId xmlns:a16="http://schemas.microsoft.com/office/drawing/2014/main" id="{CB01C503-81AA-4DC4-8EA2-0B7606964C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PenSam-opråb får bevågenhed</a:t>
            </a:r>
            <a:br>
              <a:rPr lang="da-DK"/>
            </a:br>
            <a:endParaRPr lang="da-DK" dirty="0"/>
          </a:p>
        </p:txBody>
      </p:sp>
      <p:pic>
        <p:nvPicPr>
          <p:cNvPr id="3" name="Billede 2">
            <a:extLst>
              <a:ext uri="{FF2B5EF4-FFF2-40B4-BE49-F238E27FC236}">
                <a16:creationId xmlns:a16="http://schemas.microsoft.com/office/drawing/2014/main" id="{854FF8FF-2575-41F2-9428-E1B88B939324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16036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77</Words>
  <Application>Microsoft Office PowerPoint</Application>
  <PresentationFormat>Widescreen</PresentationFormat>
  <Paragraphs>6</Paragraphs>
  <Slides>6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3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Office-tema</vt:lpstr>
      <vt:lpstr>Udvikling i tilkendelser af førtidspension </vt:lpstr>
      <vt:lpstr>Opgørelse viser tilkendelser fordelt på aldersgruppe (løbende 12 md.)     </vt:lpstr>
      <vt:lpstr>Tilkendelse per md. – Kunder med op til 6 år til pensionsalder     </vt:lpstr>
      <vt:lpstr>Størst optag blandt de yngste, men stabilt niveau på tværs af øvrige aldersgrupper (2017-2020) </vt:lpstr>
      <vt:lpstr>Hver fjerde tilkendelse af førtidspension sker ved mindre end 5 års opsparingsperiode i PenSam </vt:lpstr>
      <vt:lpstr>PenSam-opråb får bevågenhed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Udvikling i tilkendelser af førtidspension </dc:title>
  <dc:creator>Dorte Sukstorf Svenningsen</dc:creator>
  <cp:lastModifiedBy>Dorte Sukstorf Svenningsen</cp:lastModifiedBy>
  <cp:revision>1</cp:revision>
  <dcterms:created xsi:type="dcterms:W3CDTF">2021-10-05T10:43:50Z</dcterms:created>
  <dcterms:modified xsi:type="dcterms:W3CDTF">2021-10-05T10:43:50Z</dcterms:modified>
</cp:coreProperties>
</file>